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56" r:id="rId2"/>
    <p:sldId id="311" r:id="rId3"/>
    <p:sldId id="312" r:id="rId4"/>
    <p:sldId id="313" r:id="rId5"/>
    <p:sldId id="314" r:id="rId6"/>
    <p:sldId id="315" r:id="rId7"/>
    <p:sldId id="316"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Segoe UI" panose="020B0502040204020203"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532" autoAdjust="0"/>
  </p:normalViewPr>
  <p:slideViewPr>
    <p:cSldViewPr snapToGrid="0">
      <p:cViewPr varScale="1">
        <p:scale>
          <a:sx n="120" d="100"/>
          <a:sy n="120" d="100"/>
        </p:scale>
        <p:origin x="558" y="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2EB9D-1849-4F7F-9DCB-967CD8DA6AE6}" type="datetimeFigureOut">
              <a:rPr lang="en-US" smtClean="0"/>
              <a:t>8/26/2020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F3AAEA-468E-46E8-94AE-17F6C1A500E3}" type="slidenum">
              <a:rPr lang="en-US" smtClean="0"/>
              <a:t>‹#›</a:t>
            </a:fld>
            <a:endParaRPr lang="en-US"/>
          </a:p>
        </p:txBody>
      </p:sp>
    </p:spTree>
    <p:extLst>
      <p:ext uri="{BB962C8B-B14F-4D97-AF65-F5344CB8AC3E}">
        <p14:creationId xmlns:p14="http://schemas.microsoft.com/office/powerpoint/2010/main" val="2844672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API friends. Welcome to my presentation about Serverless APIs. I hope that by the end of it, we would have more serverless ninjas across the globe.</a:t>
            </a:r>
          </a:p>
        </p:txBody>
      </p:sp>
      <p:sp>
        <p:nvSpPr>
          <p:cNvPr id="4" name="Slide Number Placeholder 3"/>
          <p:cNvSpPr>
            <a:spLocks noGrp="1"/>
          </p:cNvSpPr>
          <p:nvPr>
            <p:ph type="sldNum" sz="quarter" idx="5"/>
          </p:nvPr>
        </p:nvSpPr>
        <p:spPr/>
        <p:txBody>
          <a:bodyPr/>
          <a:lstStyle/>
          <a:p>
            <a:fld id="{57F3AAEA-468E-46E8-94AE-17F6C1A500E3}" type="slidenum">
              <a:rPr lang="en-US" smtClean="0"/>
              <a:t>1</a:t>
            </a:fld>
            <a:endParaRPr lang="en-US"/>
          </a:p>
        </p:txBody>
      </p:sp>
    </p:spTree>
    <p:extLst>
      <p:ext uri="{BB962C8B-B14F-4D97-AF65-F5344CB8AC3E}">
        <p14:creationId xmlns:p14="http://schemas.microsoft.com/office/powerpoint/2010/main" val="57295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2</a:t>
            </a:fld>
            <a:endParaRPr lang="en-US"/>
          </a:p>
        </p:txBody>
      </p:sp>
    </p:spTree>
    <p:extLst>
      <p:ext uri="{BB962C8B-B14F-4D97-AF65-F5344CB8AC3E}">
        <p14:creationId xmlns:p14="http://schemas.microsoft.com/office/powerpoint/2010/main" val="371484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3</a:t>
            </a:fld>
            <a:endParaRPr lang="en-US"/>
          </a:p>
        </p:txBody>
      </p:sp>
    </p:spTree>
    <p:extLst>
      <p:ext uri="{BB962C8B-B14F-4D97-AF65-F5344CB8AC3E}">
        <p14:creationId xmlns:p14="http://schemas.microsoft.com/office/powerpoint/2010/main" val="198717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4</a:t>
            </a:fld>
            <a:endParaRPr lang="en-US"/>
          </a:p>
        </p:txBody>
      </p:sp>
    </p:spTree>
    <p:extLst>
      <p:ext uri="{BB962C8B-B14F-4D97-AF65-F5344CB8AC3E}">
        <p14:creationId xmlns:p14="http://schemas.microsoft.com/office/powerpoint/2010/main" val="79609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5</a:t>
            </a:fld>
            <a:endParaRPr lang="en-US"/>
          </a:p>
        </p:txBody>
      </p:sp>
    </p:spTree>
    <p:extLst>
      <p:ext uri="{BB962C8B-B14F-4D97-AF65-F5344CB8AC3E}">
        <p14:creationId xmlns:p14="http://schemas.microsoft.com/office/powerpoint/2010/main" val="153532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6</a:t>
            </a:fld>
            <a:endParaRPr lang="en-US"/>
          </a:p>
        </p:txBody>
      </p:sp>
    </p:spTree>
    <p:extLst>
      <p:ext uri="{BB962C8B-B14F-4D97-AF65-F5344CB8AC3E}">
        <p14:creationId xmlns:p14="http://schemas.microsoft.com/office/powerpoint/2010/main" val="362322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tackle the basics of serverless architecture, cool things that you can do with it and things that you guys need to be careful with when working with serverless technologies.</a:t>
            </a:r>
          </a:p>
        </p:txBody>
      </p:sp>
      <p:sp>
        <p:nvSpPr>
          <p:cNvPr id="4" name="Slide Number Placeholder 3"/>
          <p:cNvSpPr>
            <a:spLocks noGrp="1"/>
          </p:cNvSpPr>
          <p:nvPr>
            <p:ph type="sldNum" sz="quarter" idx="5"/>
          </p:nvPr>
        </p:nvSpPr>
        <p:spPr/>
        <p:txBody>
          <a:bodyPr/>
          <a:lstStyle/>
          <a:p>
            <a:fld id="{57F3AAEA-468E-46E8-94AE-17F6C1A500E3}" type="slidenum">
              <a:rPr lang="en-US" smtClean="0"/>
              <a:t>7</a:t>
            </a:fld>
            <a:endParaRPr lang="en-US"/>
          </a:p>
        </p:txBody>
      </p:sp>
    </p:spTree>
    <p:extLst>
      <p:ext uri="{BB962C8B-B14F-4D97-AF65-F5344CB8AC3E}">
        <p14:creationId xmlns:p14="http://schemas.microsoft.com/office/powerpoint/2010/main" val="1932663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DCB14-A06B-4E7A-95A0-84D9DBB395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A0AE-617C-4942-ABBF-FBEE6E74A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C18C6C-3198-4F03-BF4B-2DD422E99AFA}"/>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5" name="Footer Placeholder 4">
            <a:extLst>
              <a:ext uri="{FF2B5EF4-FFF2-40B4-BE49-F238E27FC236}">
                <a16:creationId xmlns:a16="http://schemas.microsoft.com/office/drawing/2014/main" id="{A5960326-33BE-45A2-BB2D-BDB0B5D9F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CA30-05CC-426D-9131-AE2AD9454FF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13246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961-9A77-4A05-97E5-044E4E106E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0B6458-A066-47D0-82F4-A36FC41D83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8E15F-7DFE-456A-8E3D-25DDDEE7B532}"/>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5" name="Footer Placeholder 4">
            <a:extLst>
              <a:ext uri="{FF2B5EF4-FFF2-40B4-BE49-F238E27FC236}">
                <a16:creationId xmlns:a16="http://schemas.microsoft.com/office/drawing/2014/main" id="{B517109D-580C-4590-817C-1291AC96E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FE349-C9CC-4454-91F1-142C2617B817}"/>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0040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F35A1-65B6-4D97-A45A-16A61F49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8785F-7052-46F9-8F11-B1673F000E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C8F75-4244-4E00-9C42-BC0FA6E68E78}"/>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5" name="Footer Placeholder 4">
            <a:extLst>
              <a:ext uri="{FF2B5EF4-FFF2-40B4-BE49-F238E27FC236}">
                <a16:creationId xmlns:a16="http://schemas.microsoft.com/office/drawing/2014/main" id="{59A635AB-E514-42E6-A013-8F76E4424E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A1AB16-BE72-4461-B599-5C77FACE561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85628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025F8-BA02-4EDA-B76E-2E5735D303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77FFD-9B86-4E1C-8295-460D69842E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A59F0-2148-4C97-B1AD-8C62657C2DE3}"/>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5" name="Footer Placeholder 4">
            <a:extLst>
              <a:ext uri="{FF2B5EF4-FFF2-40B4-BE49-F238E27FC236}">
                <a16:creationId xmlns:a16="http://schemas.microsoft.com/office/drawing/2014/main" id="{F1634A20-0F38-4C77-B977-9AE52572D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1C9E1-46F9-4F09-A1FD-395B0C8C9F98}"/>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400696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E650-1E0A-45F1-8B69-C7BCDA0DB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FB80A-6E18-49EC-A33F-FF8771DB3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3B28-B648-49A9-BAC7-712B8C71BDCA}"/>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5" name="Footer Placeholder 4">
            <a:extLst>
              <a:ext uri="{FF2B5EF4-FFF2-40B4-BE49-F238E27FC236}">
                <a16:creationId xmlns:a16="http://schemas.microsoft.com/office/drawing/2014/main" id="{E25D847C-B9AB-4B9A-9164-55E5009B9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5FA9-1F2A-458B-94F7-CC34D3767E2A}"/>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172892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930E-43F7-411A-A9F2-A295B352C9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3B089C-69D4-439D-BE59-4A8F79A60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5DEF8-5DD1-451F-A1A1-25B8F20ACF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20C5D-B18B-4C01-A8CD-A5292125AC7F}"/>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6" name="Footer Placeholder 5">
            <a:extLst>
              <a:ext uri="{FF2B5EF4-FFF2-40B4-BE49-F238E27FC236}">
                <a16:creationId xmlns:a16="http://schemas.microsoft.com/office/drawing/2014/main" id="{78353149-6A34-48B2-9375-58A90D734F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906DD-EE5E-45CB-80D0-0E7BC3D89F74}"/>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367363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3A8F-329E-4653-B70E-B6E4891BD1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DAC2F9-5BAD-47D1-A496-E61F4BE2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524DA-B3CA-4036-B528-C3D3B7F3DF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9C5F29-68E4-4D83-8374-A8C505843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1BDC84-5006-433A-AE0D-D317B10B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A547ED-69F0-4E71-AF5D-31E9038B86A3}"/>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8" name="Footer Placeholder 7">
            <a:extLst>
              <a:ext uri="{FF2B5EF4-FFF2-40B4-BE49-F238E27FC236}">
                <a16:creationId xmlns:a16="http://schemas.microsoft.com/office/drawing/2014/main" id="{3AF58189-2799-4D76-B76A-269593950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F5659A-0E30-4B67-B809-281EA4290820}"/>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22126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D202-526E-4C5A-922E-2002B01DC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9110BF-02FD-41E8-AB78-ECA15668D39D}"/>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4" name="Footer Placeholder 3">
            <a:extLst>
              <a:ext uri="{FF2B5EF4-FFF2-40B4-BE49-F238E27FC236}">
                <a16:creationId xmlns:a16="http://schemas.microsoft.com/office/drawing/2014/main" id="{ED062BA4-B908-4A3C-BC8E-53F20015F8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8DD02E-FBF5-4213-A24F-C51063427FC5}"/>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178248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96076-5C82-42D5-8BDC-4D641E26E1D0}"/>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3" name="Footer Placeholder 2">
            <a:extLst>
              <a:ext uri="{FF2B5EF4-FFF2-40B4-BE49-F238E27FC236}">
                <a16:creationId xmlns:a16="http://schemas.microsoft.com/office/drawing/2014/main" id="{B46E0DA8-0252-495A-9E48-4999C38505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E5E845-5351-47D4-B22C-F5A3BA642D81}"/>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403239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218E8-227A-4EF6-B062-01A838A090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F91B8-F52E-4D3E-BC6F-2BE5F0DB0E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49C1CD-3116-4A4C-88C9-786D4A6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712C9-7736-4A14-9748-40D18EA67900}"/>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6" name="Footer Placeholder 5">
            <a:extLst>
              <a:ext uri="{FF2B5EF4-FFF2-40B4-BE49-F238E27FC236}">
                <a16:creationId xmlns:a16="http://schemas.microsoft.com/office/drawing/2014/main" id="{07F67FB1-B564-48B8-A5E5-F1DC6E85FE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A418C-C1C7-413E-A1EA-C0162EB3B7DB}"/>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2697863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15A8-FE11-4E62-BCEB-BF55E3C53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D206A-1C68-4362-BE89-E296480DAC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AA14CA-4FD8-4AAA-B801-F7925F6F80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26899B-CF2C-4131-86C8-C892E7DB63F5}"/>
              </a:ext>
            </a:extLst>
          </p:cNvPr>
          <p:cNvSpPr>
            <a:spLocks noGrp="1"/>
          </p:cNvSpPr>
          <p:nvPr>
            <p:ph type="dt" sz="half" idx="10"/>
          </p:nvPr>
        </p:nvSpPr>
        <p:spPr/>
        <p:txBody>
          <a:bodyPr/>
          <a:lstStyle/>
          <a:p>
            <a:fld id="{1911A518-EF65-441B-ACAD-974797FB796F}" type="datetimeFigureOut">
              <a:rPr lang="en-US" smtClean="0"/>
              <a:t>8/26/2020</a:t>
            </a:fld>
            <a:endParaRPr lang="en-US"/>
          </a:p>
        </p:txBody>
      </p:sp>
      <p:sp>
        <p:nvSpPr>
          <p:cNvPr id="6" name="Footer Placeholder 5">
            <a:extLst>
              <a:ext uri="{FF2B5EF4-FFF2-40B4-BE49-F238E27FC236}">
                <a16:creationId xmlns:a16="http://schemas.microsoft.com/office/drawing/2014/main" id="{BA32C485-48C1-4DBD-91B7-C435030CF7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C384AB-8DA2-451C-BB55-C69986D216C9}"/>
              </a:ext>
            </a:extLst>
          </p:cNvPr>
          <p:cNvSpPr>
            <a:spLocks noGrp="1"/>
          </p:cNvSpPr>
          <p:nvPr>
            <p:ph type="sldNum" sz="quarter" idx="12"/>
          </p:nvPr>
        </p:nvSpPr>
        <p:spPr/>
        <p:txBody>
          <a:bodyPr/>
          <a:lstStyle/>
          <a:p>
            <a:fld id="{155EFE47-5C6C-4183-AD68-76AF189DE26D}" type="slidenum">
              <a:rPr lang="en-US" smtClean="0"/>
              <a:t>‹#›</a:t>
            </a:fld>
            <a:endParaRPr lang="en-US"/>
          </a:p>
        </p:txBody>
      </p:sp>
    </p:spTree>
    <p:extLst>
      <p:ext uri="{BB962C8B-B14F-4D97-AF65-F5344CB8AC3E}">
        <p14:creationId xmlns:p14="http://schemas.microsoft.com/office/powerpoint/2010/main" val="14143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BF705-17E9-4C8C-944C-4A3AEF827E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0A7B4-80BD-4347-88C0-EC316DF1E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E1654-A545-4283-82D4-9EA282381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1A518-EF65-441B-ACAD-974797FB796F}" type="datetimeFigureOut">
              <a:rPr lang="en-US" smtClean="0"/>
              <a:t>8/26/2020</a:t>
            </a:fld>
            <a:endParaRPr lang="en-US"/>
          </a:p>
        </p:txBody>
      </p:sp>
      <p:sp>
        <p:nvSpPr>
          <p:cNvPr id="5" name="Footer Placeholder 4">
            <a:extLst>
              <a:ext uri="{FF2B5EF4-FFF2-40B4-BE49-F238E27FC236}">
                <a16:creationId xmlns:a16="http://schemas.microsoft.com/office/drawing/2014/main" id="{A8989919-3844-4C1D-89B1-D997B984E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6D2F57-99E3-4360-B213-AE5C52AF5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EFE47-5C6C-4183-AD68-76AF189DE26D}" type="slidenum">
              <a:rPr lang="en-US" smtClean="0"/>
              <a:t>‹#›</a:t>
            </a:fld>
            <a:endParaRPr lang="en-US"/>
          </a:p>
        </p:txBody>
      </p:sp>
    </p:spTree>
    <p:extLst>
      <p:ext uri="{BB962C8B-B14F-4D97-AF65-F5344CB8AC3E}">
        <p14:creationId xmlns:p14="http://schemas.microsoft.com/office/powerpoint/2010/main" val="337486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E75A121-FDA3-4F68-B33F-B90BE4AF36FC}"/>
              </a:ext>
            </a:extLst>
          </p:cNvPr>
          <p:cNvSpPr>
            <a:spLocks noGrp="1"/>
          </p:cNvSpPr>
          <p:nvPr>
            <p:ph type="ctrTitle"/>
          </p:nvPr>
        </p:nvSpPr>
        <p:spPr/>
        <p:txBody>
          <a:bodyPr/>
          <a:lstStyle/>
          <a:p>
            <a:endParaRPr lang="en-US"/>
          </a:p>
        </p:txBody>
      </p:sp>
      <p:pic>
        <p:nvPicPr>
          <p:cNvPr id="14" name="Picture 13">
            <a:extLst>
              <a:ext uri="{FF2B5EF4-FFF2-40B4-BE49-F238E27FC236}">
                <a16:creationId xmlns:a16="http://schemas.microsoft.com/office/drawing/2014/main" id="{86DC8876-D9E3-40E6-8631-722C153E2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67A0A115-E46F-45D5-B5A5-A507BE4843FF}"/>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ubtitle 2">
            <a:extLst>
              <a:ext uri="{FF2B5EF4-FFF2-40B4-BE49-F238E27FC236}">
                <a16:creationId xmlns:a16="http://schemas.microsoft.com/office/drawing/2014/main" id="{7368CA5E-8451-4CB2-8381-EE553B3031EA}"/>
              </a:ext>
            </a:extLst>
          </p:cNvPr>
          <p:cNvSpPr>
            <a:spLocks noGrp="1"/>
          </p:cNvSpPr>
          <p:nvPr>
            <p:ph type="subTitle" idx="1"/>
          </p:nvPr>
        </p:nvSpPr>
        <p:spPr>
          <a:xfrm>
            <a:off x="2269683" y="4226034"/>
            <a:ext cx="7096953" cy="812583"/>
          </a:xfrm>
        </p:spPr>
        <p:txBody>
          <a:bodyPr>
            <a:normAutofit fontScale="92500"/>
          </a:bodyPr>
          <a:lstStyle/>
          <a:p>
            <a:r>
              <a:rPr lang="en-US" sz="3200" dirty="0">
                <a:solidFill>
                  <a:schemeClr val="bg1"/>
                </a:solidFill>
                <a:latin typeface="Segoe UI" panose="020B0502040204020203" pitchFamily="34" charset="0"/>
                <a:cs typeface="Segoe UI" panose="020B0502040204020203" pitchFamily="34" charset="0"/>
              </a:rPr>
              <a:t>Is </a:t>
            </a:r>
            <a:r>
              <a:rPr lang="en-US" sz="3200" dirty="0" err="1">
                <a:solidFill>
                  <a:srgbClr val="FFC000"/>
                </a:solidFill>
                <a:latin typeface="Segoe UI" panose="020B0502040204020203" pitchFamily="34" charset="0"/>
                <a:cs typeface="Segoe UI" panose="020B0502040204020203" pitchFamily="34" charset="0"/>
              </a:rPr>
              <a:t>aws</a:t>
            </a:r>
            <a:r>
              <a:rPr lang="en-US" sz="3200" dirty="0">
                <a:solidFill>
                  <a:srgbClr val="FFC000"/>
                </a:solidFill>
                <a:latin typeface="Segoe UI" panose="020B0502040204020203" pitchFamily="34" charset="0"/>
                <a:cs typeface="Segoe UI" panose="020B0502040204020203" pitchFamily="34" charset="0"/>
              </a:rPr>
              <a:t>-serverless-express</a:t>
            </a:r>
            <a:r>
              <a:rPr lang="en-US" sz="3200" dirty="0">
                <a:solidFill>
                  <a:schemeClr val="bg1"/>
                </a:solidFill>
                <a:latin typeface="Segoe UI" panose="020B0502040204020203" pitchFamily="34" charset="0"/>
                <a:cs typeface="Segoe UI" panose="020B0502040204020203" pitchFamily="34" charset="0"/>
              </a:rPr>
              <a:t> good or bad?</a:t>
            </a:r>
          </a:p>
        </p:txBody>
      </p:sp>
      <p:pic>
        <p:nvPicPr>
          <p:cNvPr id="19" name="Graphic 18">
            <a:extLst>
              <a:ext uri="{FF2B5EF4-FFF2-40B4-BE49-F238E27FC236}">
                <a16:creationId xmlns:a16="http://schemas.microsoft.com/office/drawing/2014/main" id="{9466741C-71D2-48FF-88A1-27E401FE6C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8086" y="1708379"/>
            <a:ext cx="2111746" cy="2161018"/>
          </a:xfrm>
          <a:prstGeom prst="rect">
            <a:avLst/>
          </a:prstGeom>
        </p:spPr>
      </p:pic>
      <p:pic>
        <p:nvPicPr>
          <p:cNvPr id="21" name="Picture 20">
            <a:extLst>
              <a:ext uri="{FF2B5EF4-FFF2-40B4-BE49-F238E27FC236}">
                <a16:creationId xmlns:a16="http://schemas.microsoft.com/office/drawing/2014/main" id="{55D00490-E0E3-44DE-9EBF-A5364077FA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3918" y="1708379"/>
            <a:ext cx="3599366" cy="2159619"/>
          </a:xfrm>
          <a:prstGeom prst="rect">
            <a:avLst/>
          </a:prstGeom>
        </p:spPr>
      </p:pic>
    </p:spTree>
    <p:extLst>
      <p:ext uri="{BB962C8B-B14F-4D97-AF65-F5344CB8AC3E}">
        <p14:creationId xmlns:p14="http://schemas.microsoft.com/office/powerpoint/2010/main" val="165848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Graphic 1">
            <a:extLst>
              <a:ext uri="{FF2B5EF4-FFF2-40B4-BE49-F238E27FC236}">
                <a16:creationId xmlns:a16="http://schemas.microsoft.com/office/drawing/2014/main" id="{F0417ABB-36BD-4D39-A38D-60B80C2B12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1719" y="1096206"/>
            <a:ext cx="2029023" cy="2076366"/>
          </a:xfrm>
          <a:prstGeom prst="rect">
            <a:avLst/>
          </a:prstGeom>
        </p:spPr>
      </p:pic>
      <p:pic>
        <p:nvPicPr>
          <p:cNvPr id="5" name="Picture 4">
            <a:extLst>
              <a:ext uri="{FF2B5EF4-FFF2-40B4-BE49-F238E27FC236}">
                <a16:creationId xmlns:a16="http://schemas.microsoft.com/office/drawing/2014/main" id="{BBCA83E4-5DCC-4A39-8A67-BFF7C208F6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742" y="3710347"/>
            <a:ext cx="1988319" cy="1192992"/>
          </a:xfrm>
          <a:prstGeom prst="rect">
            <a:avLst/>
          </a:prstGeom>
        </p:spPr>
      </p:pic>
      <p:pic>
        <p:nvPicPr>
          <p:cNvPr id="18" name="Picture 17">
            <a:extLst>
              <a:ext uri="{FF2B5EF4-FFF2-40B4-BE49-F238E27FC236}">
                <a16:creationId xmlns:a16="http://schemas.microsoft.com/office/drawing/2014/main" id="{4C2776BB-8EDB-4A0F-A20B-58758B5107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5552" y="953081"/>
            <a:ext cx="2346298" cy="2346298"/>
          </a:xfrm>
          <a:prstGeom prst="rect">
            <a:avLst/>
          </a:prstGeom>
        </p:spPr>
      </p:pic>
    </p:spTree>
    <p:extLst>
      <p:ext uri="{BB962C8B-B14F-4D97-AF65-F5344CB8AC3E}">
        <p14:creationId xmlns:p14="http://schemas.microsoft.com/office/powerpoint/2010/main" val="3514764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a:extLst>
              <a:ext uri="{FF2B5EF4-FFF2-40B4-BE49-F238E27FC236}">
                <a16:creationId xmlns:a16="http://schemas.microsoft.com/office/drawing/2014/main" id="{DA79C4DC-BA8C-4F92-B869-F7766327F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0612" y="1969935"/>
            <a:ext cx="2204499" cy="2204499"/>
          </a:xfrm>
          <a:prstGeom prst="rect">
            <a:avLst/>
          </a:prstGeom>
        </p:spPr>
      </p:pic>
      <p:pic>
        <p:nvPicPr>
          <p:cNvPr id="8" name="Graphic 7">
            <a:extLst>
              <a:ext uri="{FF2B5EF4-FFF2-40B4-BE49-F238E27FC236}">
                <a16:creationId xmlns:a16="http://schemas.microsoft.com/office/drawing/2014/main" id="{C1BDD576-EBCE-4F18-AD36-22125C6D28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3920" y="1969934"/>
            <a:ext cx="2204499" cy="2204499"/>
          </a:xfrm>
          <a:prstGeom prst="rect">
            <a:avLst/>
          </a:prstGeom>
        </p:spPr>
      </p:pic>
      <p:pic>
        <p:nvPicPr>
          <p:cNvPr id="9" name="Graphic 8">
            <a:extLst>
              <a:ext uri="{FF2B5EF4-FFF2-40B4-BE49-F238E27FC236}">
                <a16:creationId xmlns:a16="http://schemas.microsoft.com/office/drawing/2014/main" id="{430C123E-5458-4AAE-946A-7D9761400D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37228" y="1969933"/>
            <a:ext cx="2204499" cy="2204499"/>
          </a:xfrm>
          <a:prstGeom prst="rect">
            <a:avLst/>
          </a:prstGeom>
        </p:spPr>
      </p:pic>
      <p:sp>
        <p:nvSpPr>
          <p:cNvPr id="10" name="Subtitle 2">
            <a:extLst>
              <a:ext uri="{FF2B5EF4-FFF2-40B4-BE49-F238E27FC236}">
                <a16:creationId xmlns:a16="http://schemas.microsoft.com/office/drawing/2014/main" id="{5F30082C-DEF3-4CBA-AF51-01A7D272D538}"/>
              </a:ext>
            </a:extLst>
          </p:cNvPr>
          <p:cNvSpPr>
            <a:spLocks noGrp="1"/>
          </p:cNvSpPr>
          <p:nvPr>
            <p:ph type="subTitle" idx="1"/>
          </p:nvPr>
        </p:nvSpPr>
        <p:spPr>
          <a:xfrm>
            <a:off x="2269683" y="4492487"/>
            <a:ext cx="7096953" cy="546130"/>
          </a:xfrm>
        </p:spPr>
        <p:txBody>
          <a:bodyPr>
            <a:normAutofit/>
          </a:bodyPr>
          <a:lstStyle/>
          <a:p>
            <a:r>
              <a:rPr lang="en-US" sz="3200" dirty="0">
                <a:solidFill>
                  <a:schemeClr val="bg1"/>
                </a:solidFill>
                <a:latin typeface="Segoe UI" panose="020B0502040204020203" pitchFamily="34" charset="0"/>
                <a:cs typeface="Segoe UI" panose="020B0502040204020203" pitchFamily="34" charset="0"/>
              </a:rPr>
              <a:t>Host Environments</a:t>
            </a:r>
          </a:p>
        </p:txBody>
      </p:sp>
    </p:spTree>
    <p:extLst>
      <p:ext uri="{BB962C8B-B14F-4D97-AF65-F5344CB8AC3E}">
        <p14:creationId xmlns:p14="http://schemas.microsoft.com/office/powerpoint/2010/main" val="281743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F30082C-DEF3-4CBA-AF51-01A7D272D538}"/>
              </a:ext>
            </a:extLst>
          </p:cNvPr>
          <p:cNvSpPr>
            <a:spLocks noGrp="1"/>
          </p:cNvSpPr>
          <p:nvPr>
            <p:ph type="subTitle" idx="1"/>
          </p:nvPr>
        </p:nvSpPr>
        <p:spPr>
          <a:xfrm>
            <a:off x="2269683" y="4492487"/>
            <a:ext cx="7096953" cy="546130"/>
          </a:xfrm>
        </p:spPr>
        <p:txBody>
          <a:bodyPr>
            <a:normAutofit/>
          </a:bodyPr>
          <a:lstStyle/>
          <a:p>
            <a:r>
              <a:rPr lang="en-US" sz="3200" dirty="0">
                <a:solidFill>
                  <a:schemeClr val="bg1"/>
                </a:solidFill>
                <a:latin typeface="Segoe UI" panose="020B0502040204020203" pitchFamily="34" charset="0"/>
                <a:cs typeface="Segoe UI" panose="020B0502040204020203" pitchFamily="34" charset="0"/>
              </a:rPr>
              <a:t>Application State</a:t>
            </a:r>
          </a:p>
        </p:txBody>
      </p:sp>
      <p:pic>
        <p:nvPicPr>
          <p:cNvPr id="3" name="Graphic 2">
            <a:extLst>
              <a:ext uri="{FF2B5EF4-FFF2-40B4-BE49-F238E27FC236}">
                <a16:creationId xmlns:a16="http://schemas.microsoft.com/office/drawing/2014/main" id="{B8FA7FFF-C491-4E77-A0FD-0BA6E8D668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1655" y="1158380"/>
            <a:ext cx="3029447" cy="3029447"/>
          </a:xfrm>
          <a:prstGeom prst="rect">
            <a:avLst/>
          </a:prstGeom>
        </p:spPr>
      </p:pic>
    </p:spTree>
    <p:extLst>
      <p:ext uri="{BB962C8B-B14F-4D97-AF65-F5344CB8AC3E}">
        <p14:creationId xmlns:p14="http://schemas.microsoft.com/office/powerpoint/2010/main" val="424198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F30082C-DEF3-4CBA-AF51-01A7D272D538}"/>
              </a:ext>
            </a:extLst>
          </p:cNvPr>
          <p:cNvSpPr>
            <a:spLocks noGrp="1"/>
          </p:cNvSpPr>
          <p:nvPr>
            <p:ph type="subTitle" idx="1"/>
          </p:nvPr>
        </p:nvSpPr>
        <p:spPr>
          <a:xfrm>
            <a:off x="2269683" y="4492487"/>
            <a:ext cx="7096953" cy="546130"/>
          </a:xfrm>
        </p:spPr>
        <p:txBody>
          <a:bodyPr>
            <a:normAutofit/>
          </a:bodyPr>
          <a:lstStyle/>
          <a:p>
            <a:r>
              <a:rPr lang="en-US" sz="3200" dirty="0">
                <a:solidFill>
                  <a:schemeClr val="bg1"/>
                </a:solidFill>
                <a:latin typeface="Segoe UI" panose="020B0502040204020203" pitchFamily="34" charset="0"/>
                <a:cs typeface="Segoe UI" panose="020B0502040204020203" pitchFamily="34" charset="0"/>
              </a:rPr>
              <a:t>Comparison Matrix</a:t>
            </a:r>
          </a:p>
        </p:txBody>
      </p:sp>
      <p:pic>
        <p:nvPicPr>
          <p:cNvPr id="4" name="Graphic 3">
            <a:extLst>
              <a:ext uri="{FF2B5EF4-FFF2-40B4-BE49-F238E27FC236}">
                <a16:creationId xmlns:a16="http://schemas.microsoft.com/office/drawing/2014/main" id="{AFBAD7A5-F8CB-4684-88F2-E0AA7D853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6828" y="1412019"/>
            <a:ext cx="2698805" cy="2698805"/>
          </a:xfrm>
          <a:prstGeom prst="rect">
            <a:avLst/>
          </a:prstGeom>
        </p:spPr>
      </p:pic>
    </p:spTree>
    <p:extLst>
      <p:ext uri="{BB962C8B-B14F-4D97-AF65-F5344CB8AC3E}">
        <p14:creationId xmlns:p14="http://schemas.microsoft.com/office/powerpoint/2010/main" val="3382505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F30082C-DEF3-4CBA-AF51-01A7D272D538}"/>
              </a:ext>
            </a:extLst>
          </p:cNvPr>
          <p:cNvSpPr>
            <a:spLocks noGrp="1"/>
          </p:cNvSpPr>
          <p:nvPr>
            <p:ph type="subTitle" idx="1"/>
          </p:nvPr>
        </p:nvSpPr>
        <p:spPr>
          <a:xfrm>
            <a:off x="2269683" y="4492487"/>
            <a:ext cx="7096953" cy="546130"/>
          </a:xfrm>
        </p:spPr>
        <p:txBody>
          <a:bodyPr>
            <a:normAutofit/>
          </a:bodyPr>
          <a:lstStyle/>
          <a:p>
            <a:r>
              <a:rPr lang="en-US" sz="3200" dirty="0">
                <a:solidFill>
                  <a:schemeClr val="bg1"/>
                </a:solidFill>
                <a:latin typeface="Segoe UI" panose="020B0502040204020203" pitchFamily="34" charset="0"/>
                <a:cs typeface="Segoe UI" panose="020B0502040204020203" pitchFamily="34" charset="0"/>
              </a:rPr>
              <a:t>Disadvantages</a:t>
            </a:r>
          </a:p>
        </p:txBody>
      </p:sp>
      <p:pic>
        <p:nvPicPr>
          <p:cNvPr id="3" name="Graphic 2">
            <a:extLst>
              <a:ext uri="{FF2B5EF4-FFF2-40B4-BE49-F238E27FC236}">
                <a16:creationId xmlns:a16="http://schemas.microsoft.com/office/drawing/2014/main" id="{B409C662-D743-409C-8DC4-A3E377699D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2167" y="1362566"/>
            <a:ext cx="2907283" cy="2907283"/>
          </a:xfrm>
          <a:prstGeom prst="rect">
            <a:avLst/>
          </a:prstGeom>
        </p:spPr>
      </p:pic>
    </p:spTree>
    <p:extLst>
      <p:ext uri="{BB962C8B-B14F-4D97-AF65-F5344CB8AC3E}">
        <p14:creationId xmlns:p14="http://schemas.microsoft.com/office/powerpoint/2010/main" val="786357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761FA32-4DE2-4C37-90A3-FAD773A27752}"/>
              </a:ext>
            </a:extLst>
          </p:cNvPr>
          <p:cNvSpPr/>
          <p:nvPr/>
        </p:nvSpPr>
        <p:spPr>
          <a:xfrm>
            <a:off x="0" y="0"/>
            <a:ext cx="12192000" cy="6858000"/>
          </a:xfrm>
          <a:prstGeom prst="rect">
            <a:avLst/>
          </a:prstGeom>
          <a:solidFill>
            <a:schemeClr val="bg2">
              <a:lumMod val="1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5F30082C-DEF3-4CBA-AF51-01A7D272D538}"/>
              </a:ext>
            </a:extLst>
          </p:cNvPr>
          <p:cNvSpPr>
            <a:spLocks noGrp="1"/>
          </p:cNvSpPr>
          <p:nvPr>
            <p:ph type="subTitle" idx="1"/>
          </p:nvPr>
        </p:nvSpPr>
        <p:spPr>
          <a:xfrm>
            <a:off x="2269683" y="4492487"/>
            <a:ext cx="7096953" cy="546130"/>
          </a:xfrm>
        </p:spPr>
        <p:txBody>
          <a:bodyPr>
            <a:normAutofit/>
          </a:bodyPr>
          <a:lstStyle/>
          <a:p>
            <a:r>
              <a:rPr lang="en-US" sz="3200">
                <a:solidFill>
                  <a:schemeClr val="bg1"/>
                </a:solidFill>
                <a:latin typeface="Segoe UI" panose="020B0502040204020203" pitchFamily="34" charset="0"/>
                <a:cs typeface="Segoe UI" panose="020B0502040204020203" pitchFamily="34" charset="0"/>
              </a:rPr>
              <a:t>Verdict</a:t>
            </a:r>
            <a:endParaRPr lang="en-US" sz="3200" dirty="0">
              <a:solidFill>
                <a:schemeClr val="bg1"/>
              </a:solidFill>
              <a:latin typeface="Segoe UI" panose="020B05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F9BAA82E-8579-4E79-A6E0-80F34A34BB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996" y="1014454"/>
            <a:ext cx="2989690" cy="2989690"/>
          </a:xfrm>
          <a:prstGeom prst="rect">
            <a:avLst/>
          </a:prstGeom>
        </p:spPr>
      </p:pic>
    </p:spTree>
    <p:extLst>
      <p:ext uri="{BB962C8B-B14F-4D97-AF65-F5344CB8AC3E}">
        <p14:creationId xmlns:p14="http://schemas.microsoft.com/office/powerpoint/2010/main" val="3678685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TotalTime>
  <Words>263</Words>
  <Application>Microsoft Office PowerPoint</Application>
  <PresentationFormat>Widescreen</PresentationFormat>
  <Paragraphs>20</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Segoe UI</vt:lpstr>
      <vt:lpstr>Arial</vt:lpstr>
      <vt:lpstr>Calibri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Ninja Guidebook</dc:title>
  <dc:creator>Allan Chua</dc:creator>
  <cp:lastModifiedBy>Allan Chua</cp:lastModifiedBy>
  <cp:revision>410</cp:revision>
  <dcterms:created xsi:type="dcterms:W3CDTF">2020-08-12T10:39:56Z</dcterms:created>
  <dcterms:modified xsi:type="dcterms:W3CDTF">2020-08-26T14:20:32Z</dcterms:modified>
</cp:coreProperties>
</file>